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59" r:id="rId5"/>
    <p:sldId id="265" r:id="rId6"/>
    <p:sldId id="266" r:id="rId7"/>
    <p:sldId id="261" r:id="rId8"/>
    <p:sldId id="267" r:id="rId9"/>
    <p:sldId id="268" r:id="rId10"/>
    <p:sldId id="262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49" d="100"/>
          <a:sy n="49" d="100"/>
        </p:scale>
        <p:origin x="53" y="6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9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20-Jan-18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4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9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20-Jan-18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20-Jan-18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20-Jan-18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etrend.sk/tomas-tiefenbach/9-tipov-ako-objavit-vlastny-niche-a-zarobi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>
            <a:normAutofit/>
          </a:bodyPr>
          <a:lstStyle/>
          <a:p>
            <a:r>
              <a:rPr lang="fr-FR" b="1" dirty="0" err="1">
                <a:solidFill>
                  <a:srgbClr val="29C1AF"/>
                </a:solidFill>
              </a:rPr>
              <a:t>Sfaturi</a:t>
            </a:r>
            <a:r>
              <a:rPr lang="fr-FR" b="1" dirty="0">
                <a:solidFill>
                  <a:srgbClr val="29C1AF"/>
                </a:solidFill>
              </a:rPr>
              <a:t> </a:t>
            </a:r>
            <a:r>
              <a:rPr lang="fr-FR" b="1" dirty="0" err="1">
                <a:solidFill>
                  <a:srgbClr val="29C1AF"/>
                </a:solidFill>
              </a:rPr>
              <a:t>pentru</a:t>
            </a:r>
            <a:r>
              <a:rPr lang="fr-FR" b="1" dirty="0">
                <a:solidFill>
                  <a:srgbClr val="29C1AF"/>
                </a:solidFill>
              </a:rPr>
              <a:t> a </a:t>
            </a:r>
            <a:r>
              <a:rPr lang="fr-FR" b="1" dirty="0" err="1">
                <a:solidFill>
                  <a:srgbClr val="29C1AF"/>
                </a:solidFill>
              </a:rPr>
              <a:t>gasi</a:t>
            </a:r>
            <a:r>
              <a:rPr lang="fr-FR" b="1" dirty="0">
                <a:solidFill>
                  <a:srgbClr val="29C1AF"/>
                </a:solidFill>
              </a:rPr>
              <a:t> o </a:t>
            </a:r>
            <a:r>
              <a:rPr lang="fr-FR" b="1" dirty="0" err="1">
                <a:solidFill>
                  <a:srgbClr val="29C1AF"/>
                </a:solidFill>
              </a:rPr>
              <a:t>nisa</a:t>
            </a:r>
            <a:r>
              <a:rPr lang="fr-FR" b="1" dirty="0">
                <a:solidFill>
                  <a:srgbClr val="29C1AF"/>
                </a:solidFill>
              </a:rPr>
              <a:t> </a:t>
            </a:r>
            <a:r>
              <a:rPr lang="fr-FR" b="1" dirty="0" err="1">
                <a:solidFill>
                  <a:srgbClr val="29C1AF"/>
                </a:solidFill>
              </a:rPr>
              <a:t>pentru</a:t>
            </a:r>
            <a:r>
              <a:rPr lang="fr-FR" b="1" dirty="0">
                <a:solidFill>
                  <a:srgbClr val="29C1AF"/>
                </a:solidFill>
              </a:rPr>
              <a:t> </a:t>
            </a:r>
            <a:r>
              <a:rPr lang="fr-FR" b="1" dirty="0" err="1">
                <a:solidFill>
                  <a:srgbClr val="29C1AF"/>
                </a:solidFill>
              </a:rPr>
              <a:t>produsele</a:t>
            </a:r>
            <a:r>
              <a:rPr lang="fr-FR" b="1" dirty="0">
                <a:solidFill>
                  <a:srgbClr val="29C1AF"/>
                </a:solidFill>
              </a:rPr>
              <a:t> tale</a:t>
            </a:r>
            <a:endParaRPr lang="en-US" b="1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ĺžnik 5"/>
          <p:cNvSpPr/>
          <p:nvPr/>
        </p:nvSpPr>
        <p:spPr>
          <a:xfrm>
            <a:off x="13072" y="563143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3"/>
              </a:rPr>
              <a:t>http://blog.etrend.sk/tomas-tiefenbach/9-tipov-ako-objavit-vlastny-niche-a-zarobit.html</a:t>
            </a:r>
            <a:r>
              <a:rPr lang="en-US" dirty="0"/>
              <a:t> 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Personalizeaza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 o </a:t>
            </a:r>
            <a:r>
              <a:rPr lang="fr-FR" dirty="0" err="1"/>
              <a:t>foarte</a:t>
            </a:r>
            <a:r>
              <a:rPr lang="fr-FR" dirty="0"/>
              <a:t> buna </a:t>
            </a:r>
            <a:r>
              <a:rPr lang="fr-FR" dirty="0" err="1"/>
              <a:t>idee</a:t>
            </a:r>
            <a:r>
              <a:rPr lang="fr-FR" dirty="0"/>
              <a:t> sa </a:t>
            </a:r>
            <a:r>
              <a:rPr lang="fr-FR" dirty="0" err="1"/>
              <a:t>iti</a:t>
            </a:r>
            <a:r>
              <a:rPr lang="fr-FR" dirty="0"/>
              <a:t> </a:t>
            </a:r>
            <a:r>
              <a:rPr lang="fr-FR" dirty="0" err="1"/>
              <a:t>creezi</a:t>
            </a:r>
            <a:r>
              <a:rPr lang="fr-FR" dirty="0"/>
              <a:t> propria </a:t>
            </a:r>
            <a:r>
              <a:rPr lang="fr-FR" dirty="0" err="1"/>
              <a:t>piata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indent="0">
              <a:buNone/>
            </a:pP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exemplu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fr-FR" dirty="0" err="1"/>
              <a:t>Jibbitz</a:t>
            </a:r>
            <a:r>
              <a:rPr lang="fr-FR" dirty="0"/>
              <a:t> a </a:t>
            </a:r>
            <a:r>
              <a:rPr lang="fr-FR" dirty="0" err="1"/>
              <a:t>fost</a:t>
            </a:r>
            <a:r>
              <a:rPr lang="fr-FR" dirty="0"/>
              <a:t> </a:t>
            </a:r>
            <a:r>
              <a:rPr lang="fr-FR" dirty="0" err="1"/>
              <a:t>singura</a:t>
            </a:r>
            <a:r>
              <a:rPr lang="fr-FR" dirty="0"/>
              <a:t> </a:t>
            </a:r>
            <a:r>
              <a:rPr lang="fr-FR" dirty="0" err="1"/>
              <a:t>companie</a:t>
            </a:r>
            <a:r>
              <a:rPr lang="fr-FR" dirty="0"/>
              <a:t> ce a </a:t>
            </a:r>
            <a:r>
              <a:rPr lang="fr-FR" dirty="0" err="1"/>
              <a:t>creat</a:t>
            </a:r>
            <a:r>
              <a:rPr lang="fr-FR" dirty="0"/>
              <a:t> </a:t>
            </a:r>
            <a:r>
              <a:rPr lang="fr-FR" dirty="0" err="1"/>
              <a:t>decoratiuni</a:t>
            </a:r>
            <a:r>
              <a:rPr lang="fr-FR" dirty="0"/>
              <a:t> </a:t>
            </a:r>
            <a:r>
              <a:rPr lang="fr-FR" dirty="0" err="1"/>
              <a:t>amuzante</a:t>
            </a:r>
            <a:r>
              <a:rPr lang="fr-FR" dirty="0"/>
              <a:t> </a:t>
            </a:r>
            <a:r>
              <a:rPr lang="fr-FR" dirty="0" err="1"/>
              <a:t>pentru</a:t>
            </a:r>
            <a:r>
              <a:rPr lang="fr-FR" dirty="0"/>
              <a:t> </a:t>
            </a:r>
            <a:r>
              <a:rPr lang="fr-FR" dirty="0" err="1"/>
              <a:t>copiii</a:t>
            </a:r>
            <a:r>
              <a:rPr lang="fr-FR" dirty="0"/>
              <a:t> ce </a:t>
            </a:r>
            <a:r>
              <a:rPr lang="fr-FR" dirty="0" err="1"/>
              <a:t>poarta</a:t>
            </a:r>
            <a:r>
              <a:rPr lang="fr-FR" dirty="0"/>
              <a:t> sandale Crocs. Dupa 4 </a:t>
            </a:r>
            <a:r>
              <a:rPr lang="fr-FR" dirty="0" err="1"/>
              <a:t>ani</a:t>
            </a:r>
            <a:r>
              <a:rPr lang="fr-FR" dirty="0"/>
              <a:t> de </a:t>
            </a:r>
            <a:r>
              <a:rPr lang="fr-FR" dirty="0" err="1"/>
              <a:t>activitate</a:t>
            </a:r>
            <a:r>
              <a:rPr lang="fr-FR" dirty="0"/>
              <a:t>, </a:t>
            </a:r>
            <a:r>
              <a:rPr lang="fr-FR" dirty="0" err="1"/>
              <a:t>Jibbitz</a:t>
            </a:r>
            <a:r>
              <a:rPr lang="fr-FR" dirty="0"/>
              <a:t> a </a:t>
            </a:r>
            <a:r>
              <a:rPr lang="fr-FR" dirty="0" err="1"/>
              <a:t>fost</a:t>
            </a:r>
            <a:r>
              <a:rPr lang="fr-FR" dirty="0"/>
              <a:t> </a:t>
            </a:r>
            <a:r>
              <a:rPr lang="fr-FR" dirty="0" err="1"/>
              <a:t>cuparata</a:t>
            </a:r>
            <a:r>
              <a:rPr lang="fr-FR" dirty="0"/>
              <a:t> de Crocs </a:t>
            </a:r>
            <a:r>
              <a:rPr lang="fr-FR" dirty="0" err="1"/>
              <a:t>pentru</a:t>
            </a:r>
            <a:r>
              <a:rPr lang="fr-FR" dirty="0"/>
              <a:t> 10 </a:t>
            </a:r>
            <a:r>
              <a:rPr lang="fr-FR" dirty="0" err="1"/>
              <a:t>milioane</a:t>
            </a:r>
            <a:r>
              <a:rPr lang="fr-FR" dirty="0"/>
              <a:t> de $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6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11</a:t>
            </a:fld>
            <a:endParaRPr lang="en-US"/>
          </a:p>
        </p:txBody>
      </p:sp>
      <p:pic>
        <p:nvPicPr>
          <p:cNvPr id="5" name="Obrázok 4" descr="http://static.etrend.sk/uploads/tx_media/blogy/238/Jibbit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5"/>
            <a:ext cx="8496944" cy="5904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13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Adaptarea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inspiratia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companiile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rivale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chiar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sectoare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trucurile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vor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potrivi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la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afacerea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/>
              <a:t>De </a:t>
            </a:r>
            <a:r>
              <a:rPr lang="en-GB" dirty="0" err="1"/>
              <a:t>exemplu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pernele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Nike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inspirate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amortizoarele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folosite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Formula 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  <p:pic>
        <p:nvPicPr>
          <p:cNvPr id="5" name="Obrázok 4" descr="http://static.etrend.sk/uploads/tx_media/blogy/238/Black_%26_Gold_Nike_Air_Shox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80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492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Adaugarea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lucrurilor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plus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sa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adaugi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ceva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plus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client 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ceva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 sa nu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foarte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ci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impresia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clientilor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mai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concurenta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8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Adaugarea</a:t>
            </a:r>
            <a:r>
              <a:rPr lang="fr-FR" dirty="0"/>
              <a:t> </a:t>
            </a:r>
            <a:r>
              <a:rPr lang="fr-FR" dirty="0" err="1"/>
              <a:t>lucrurilor</a:t>
            </a:r>
            <a:r>
              <a:rPr lang="fr-FR" dirty="0"/>
              <a:t> in plus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exemplu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McDonalds 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Happy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mancare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combinatie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jucarie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obisnuitul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meniu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bautura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mancare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oferit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ceilalti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competitori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McDonalds 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adaugat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jucarie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intr-o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foarte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atractiva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copiii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aceasta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McDonalds a investit si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petrecerile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copiii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  <p:pic>
        <p:nvPicPr>
          <p:cNvPr id="5" name="Obrázok 4" descr="https://www.lawyersandsettlements.com/blog/wp-content/uploads/2010/12/McDonalds-Happy-Meal-Spiderm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4590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intuitiv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daca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produsul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tau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 fie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folosit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un copil care nu 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trebuit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 fie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invatat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cum sa il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foloseasca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atunci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drumul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6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Fii</a:t>
            </a:r>
            <a:r>
              <a:rPr lang="fr-FR" dirty="0"/>
              <a:t> </a:t>
            </a:r>
            <a:r>
              <a:rPr lang="fr-FR" dirty="0" err="1"/>
              <a:t>intuitiv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exemplu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dirty="0"/>
              <a:t>Apple a pus </a:t>
            </a:r>
            <a:r>
              <a:rPr lang="fr-FR" dirty="0" err="1"/>
              <a:t>standardele</a:t>
            </a:r>
            <a:r>
              <a:rPr lang="fr-FR" dirty="0"/>
              <a:t> </a:t>
            </a:r>
            <a:r>
              <a:rPr lang="fr-FR" dirty="0" err="1"/>
              <a:t>simplitatii</a:t>
            </a:r>
            <a:r>
              <a:rPr lang="fr-FR" dirty="0"/>
              <a:t> si </a:t>
            </a:r>
            <a:r>
              <a:rPr lang="fr-FR" dirty="0" err="1"/>
              <a:t>intuitivitatii</a:t>
            </a:r>
            <a:r>
              <a:rPr lang="fr-FR" dirty="0"/>
              <a:t>. </a:t>
            </a:r>
            <a:r>
              <a:rPr lang="fr-FR" dirty="0" err="1"/>
              <a:t>Imediat</a:t>
            </a:r>
            <a:r>
              <a:rPr lang="fr-FR" dirty="0"/>
              <a:t> ce este </a:t>
            </a:r>
            <a:r>
              <a:rPr lang="fr-FR" dirty="0" err="1"/>
              <a:t>despachetat</a:t>
            </a:r>
            <a:r>
              <a:rPr lang="fr-FR" dirty="0"/>
              <a:t> un </a:t>
            </a:r>
            <a:r>
              <a:rPr lang="fr-FR" dirty="0" err="1"/>
              <a:t>Iphone</a:t>
            </a:r>
            <a:r>
              <a:rPr lang="fr-FR" dirty="0"/>
              <a:t> </a:t>
            </a:r>
            <a:r>
              <a:rPr lang="fr-FR" dirty="0" err="1"/>
              <a:t>poate</a:t>
            </a:r>
            <a:r>
              <a:rPr lang="fr-FR" dirty="0"/>
              <a:t> sa fie </a:t>
            </a:r>
            <a:r>
              <a:rPr lang="fr-FR" dirty="0" err="1"/>
              <a:t>folosit</a:t>
            </a:r>
            <a:r>
              <a:rPr lang="fr-FR" dirty="0"/>
              <a:t>, </a:t>
            </a:r>
            <a:r>
              <a:rPr lang="fr-FR" dirty="0" err="1"/>
              <a:t>fara</a:t>
            </a:r>
            <a:r>
              <a:rPr lang="fr-FR" dirty="0"/>
              <a:t> a </a:t>
            </a:r>
            <a:r>
              <a:rPr lang="fr-FR" dirty="0" err="1"/>
              <a:t>studia</a:t>
            </a:r>
            <a:r>
              <a:rPr lang="fr-FR" dirty="0"/>
              <a:t> </a:t>
            </a:r>
            <a:r>
              <a:rPr lang="fr-FR" dirty="0" err="1"/>
              <a:t>manualul</a:t>
            </a:r>
            <a:r>
              <a:rPr lang="fr-FR" dirty="0"/>
              <a:t> in </a:t>
            </a:r>
            <a:r>
              <a:rPr lang="fr-FR" dirty="0" err="1"/>
              <a:t>prealabil</a:t>
            </a:r>
            <a:r>
              <a:rPr lang="fr-FR" dirty="0"/>
              <a:t>. </a:t>
            </a:r>
            <a:r>
              <a:rPr lang="fr-FR" dirty="0" err="1"/>
              <a:t>Pentru</a:t>
            </a:r>
            <a:r>
              <a:rPr lang="fr-FR" dirty="0"/>
              <a:t> </a:t>
            </a:r>
            <a:r>
              <a:rPr lang="fr-FR" dirty="0" err="1"/>
              <a:t>acest</a:t>
            </a:r>
            <a:r>
              <a:rPr lang="fr-FR" dirty="0"/>
              <a:t> </a:t>
            </a:r>
            <a:r>
              <a:rPr lang="fr-FR" dirty="0" err="1"/>
              <a:t>lucru</a:t>
            </a:r>
            <a:r>
              <a:rPr lang="fr-FR" dirty="0"/>
              <a:t> au </a:t>
            </a:r>
            <a:r>
              <a:rPr lang="fr-FR" dirty="0" err="1"/>
              <a:t>fost</a:t>
            </a:r>
            <a:r>
              <a:rPr lang="fr-FR" dirty="0"/>
              <a:t> </a:t>
            </a:r>
            <a:r>
              <a:rPr lang="fr-FR" dirty="0" err="1"/>
              <a:t>folositi</a:t>
            </a:r>
            <a:r>
              <a:rPr lang="fr-FR" dirty="0"/>
              <a:t> si </a:t>
            </a:r>
            <a:r>
              <a:rPr lang="fr-FR" dirty="0" err="1"/>
              <a:t>oameni</a:t>
            </a:r>
            <a:r>
              <a:rPr lang="fr-FR" dirty="0"/>
              <a:t> ce </a:t>
            </a:r>
            <a:r>
              <a:rPr lang="fr-FR" dirty="0" err="1"/>
              <a:t>sunt</a:t>
            </a:r>
            <a:r>
              <a:rPr lang="fr-FR" dirty="0"/>
              <a:t> </a:t>
            </a:r>
            <a:r>
              <a:rPr lang="fr-FR" dirty="0" err="1"/>
              <a:t>enuziasmati</a:t>
            </a:r>
            <a:r>
              <a:rPr lang="fr-FR" dirty="0"/>
              <a:t> de </a:t>
            </a:r>
            <a:r>
              <a:rPr lang="fr-FR" dirty="0" err="1"/>
              <a:t>tehnologie</a:t>
            </a:r>
            <a:r>
              <a:rPr lang="fr-FR" dirty="0"/>
              <a:t>, dar si </a:t>
            </a:r>
            <a:r>
              <a:rPr lang="fr-FR" dirty="0" err="1"/>
              <a:t>cei</a:t>
            </a:r>
            <a:r>
              <a:rPr lang="fr-FR" dirty="0"/>
              <a:t> ce </a:t>
            </a:r>
            <a:r>
              <a:rPr lang="fr-FR" dirty="0" err="1"/>
              <a:t>preferau</a:t>
            </a:r>
            <a:r>
              <a:rPr lang="fr-FR" dirty="0"/>
              <a:t> </a:t>
            </a:r>
            <a:r>
              <a:rPr lang="fr-FR" dirty="0" err="1"/>
              <a:t>telefoanele</a:t>
            </a:r>
            <a:r>
              <a:rPr lang="fr-FR" dirty="0"/>
              <a:t> simple.</a:t>
            </a:r>
            <a:endParaRPr lang="en-GB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0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/>
          </a:p>
        </p:txBody>
      </p:sp>
      <p:pic>
        <p:nvPicPr>
          <p:cNvPr id="6" name="Obrázok 5" descr="Výsledok vyhľadávania obrázkov pre dopyt iphon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5" r="19095" b="33117"/>
          <a:stretch/>
        </p:blipFill>
        <p:spPr bwMode="auto">
          <a:xfrm>
            <a:off x="179512" y="620688"/>
            <a:ext cx="8748463" cy="5040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707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236</Words>
  <Application>Microsoft Office PowerPoint</Application>
  <PresentationFormat>On-screen Show (4:3)</PresentationFormat>
  <Paragraphs>40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Adaptarea</vt:lpstr>
      <vt:lpstr>PowerPoint Presentation</vt:lpstr>
      <vt:lpstr>Adaugarea lucrurilor in plus</vt:lpstr>
      <vt:lpstr>Adaugarea lucrurilor in plus</vt:lpstr>
      <vt:lpstr>PowerPoint Presentation</vt:lpstr>
      <vt:lpstr>Fii intuitiv</vt:lpstr>
      <vt:lpstr>Fii intuitiv</vt:lpstr>
      <vt:lpstr>PowerPoint Presentation</vt:lpstr>
      <vt:lpstr>Personalizeaza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Cristian Neagu</cp:lastModifiedBy>
  <cp:revision>68</cp:revision>
  <dcterms:created xsi:type="dcterms:W3CDTF">2017-03-08T21:43:37Z</dcterms:created>
  <dcterms:modified xsi:type="dcterms:W3CDTF">2018-01-20T12:55:51Z</dcterms:modified>
</cp:coreProperties>
</file>